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3" r:id="rId21"/>
    <p:sldId id="284" r:id="rId22"/>
    <p:sldId id="286" r:id="rId23"/>
    <p:sldId id="287" r:id="rId24"/>
    <p:sldId id="289" r:id="rId25"/>
    <p:sldId id="291" r:id="rId26"/>
  </p:sldIdLst>
  <p:sldSz cx="10680700" cy="7556500"/>
  <p:notesSz cx="10680700" cy="75565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unga" panose="020B060402020202020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216" y="4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2917649"/>
            <a:ext cx="4172148" cy="46388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03" tIns="36852" rIns="73703" bIns="36852" rtlCol="0" anchor="ctr"/>
          <a:lstStyle/>
          <a:p>
            <a:pPr algn="ctr"/>
            <a:endParaRPr lang="en-US" sz="899"/>
          </a:p>
        </p:txBody>
      </p:sp>
      <p:sp>
        <p:nvSpPr>
          <p:cNvPr id="8" name="Freeform 7"/>
          <p:cNvSpPr/>
          <p:nvPr/>
        </p:nvSpPr>
        <p:spPr>
          <a:xfrm>
            <a:off x="-2779" y="-1019"/>
            <a:ext cx="10683480" cy="755751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03" tIns="36852" rIns="73703" bIns="36852" rtlCol="0" anchor="ctr"/>
          <a:lstStyle/>
          <a:p>
            <a:pPr algn="ctr"/>
            <a:endParaRPr lang="en-US" sz="89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54433" y="2362788"/>
            <a:ext cx="6597906" cy="414687"/>
          </a:xfrm>
        </p:spPr>
        <p:txBody>
          <a:bodyPr bIns="14753" anchor="b"/>
          <a:lstStyle>
            <a:lvl1pPr>
              <a:defRPr sz="25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416007" y="2722594"/>
            <a:ext cx="7605363" cy="362795"/>
          </a:xfrm>
        </p:spPr>
        <p:txBody>
          <a:bodyPr tIns="14753">
            <a:normAutofit/>
          </a:bodyPr>
          <a:lstStyle>
            <a:lvl1pPr marL="0" indent="0" algn="l">
              <a:buNone/>
              <a:defRPr kumimoji="0" lang="en-US" sz="1149" b="0" i="0" u="none" strike="noStrike" kern="1200" cap="all" spc="322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36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7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5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4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2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11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9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8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737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66" y="9944862"/>
            <a:ext cx="1737264" cy="276999"/>
          </a:xfrm>
        </p:spPr>
        <p:txBody>
          <a:bodyPr/>
          <a:lstStyle/>
          <a:p>
            <a:fld id="{F8071149-A07D-4539-A60E-0B5FF31ABA8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276999"/>
          </a:xfrm>
        </p:spPr>
        <p:txBody>
          <a:bodyPr/>
          <a:lstStyle/>
          <a:p>
            <a:fld id="{74AE97D8-2648-4C54-93B4-AD44AB2B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6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5">
            <a:extLst>
              <a:ext uri="{FF2B5EF4-FFF2-40B4-BE49-F238E27FC236}">
                <a16:creationId xmlns:a16="http://schemas.microsoft.com/office/drawing/2014/main" id="{99EDC757-18F3-A21A-20E7-5D4D68286ADA}"/>
              </a:ext>
            </a:extLst>
          </p:cNvPr>
          <p:cNvSpPr/>
          <p:nvPr/>
        </p:nvSpPr>
        <p:spPr>
          <a:xfrm>
            <a:off x="1091878" y="1762026"/>
            <a:ext cx="8136904" cy="936104"/>
          </a:xfrm>
          <a:prstGeom prst="rect">
            <a:avLst/>
          </a:prstGeom>
        </p:spPr>
        <p:txBody>
          <a:bodyPr vert="horz" lIns="45673" tIns="22837" rIns="45673" bIns="22837" rtlCol="0" anchor="b">
            <a:normAutofit fontScale="85000" lnSpcReduction="20000"/>
          </a:bodyPr>
          <a:lstStyle/>
          <a:p>
            <a:pPr algn="ctr" defTabSz="342565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en-US" sz="2248" b="1" spc="-27" dirty="0">
              <a:latin typeface="+mj-lt"/>
              <a:ea typeface="+mj-ea"/>
              <a:cs typeface="+mj-cs"/>
            </a:endParaRPr>
          </a:p>
          <a:p>
            <a:pPr algn="ctr" defTabSz="342565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4600" b="1" spc="-27" dirty="0">
                <a:latin typeface="+mj-lt"/>
                <a:ea typeface="+mj-ea"/>
                <a:cs typeface="+mj-cs"/>
              </a:rPr>
              <a:t>AFFLUENCE </a:t>
            </a:r>
            <a:r>
              <a:rPr lang="en-US" sz="4600" b="1" spc="-27" dirty="0">
                <a:latin typeface="+mj-lt"/>
                <a:ea typeface="+mj-ea"/>
                <a:cs typeface="+mj-cs"/>
              </a:rPr>
              <a:t>FASHION LIMITED.</a:t>
            </a:r>
            <a:r>
              <a:rPr lang="en-US" sz="2198" b="1" spc="-5" dirty="0">
                <a:latin typeface="+mj-lt"/>
                <a:ea typeface="+mj-ea"/>
                <a:cs typeface="+mj-cs"/>
              </a:rPr>
              <a:t> </a:t>
            </a:r>
            <a:r>
              <a:rPr lang="en-US" sz="2200" dirty="0">
                <a:latin typeface="+mj-lt"/>
                <a:ea typeface="+mj-ea"/>
                <a:cs typeface="+mj-cs"/>
              </a:rPr>
              <a:t>I</a:t>
            </a:r>
            <a:r>
              <a:rPr lang="en-US" sz="2200" spc="-5" dirty="0">
                <a:latin typeface="+mj-lt"/>
                <a:ea typeface="+mj-ea"/>
                <a:cs typeface="+mj-cs"/>
              </a:rPr>
              <a:t>S</a:t>
            </a:r>
            <a:r>
              <a:rPr lang="en-US" sz="2200" dirty="0">
                <a:latin typeface="+mj-lt"/>
                <a:ea typeface="+mj-ea"/>
                <a:cs typeface="+mj-cs"/>
              </a:rPr>
              <a:t> ONE</a:t>
            </a:r>
            <a:r>
              <a:rPr lang="en-US" sz="2200" spc="-10" dirty="0">
                <a:latin typeface="+mj-lt"/>
                <a:ea typeface="+mj-ea"/>
                <a:cs typeface="+mj-cs"/>
              </a:rPr>
              <a:t> </a:t>
            </a:r>
            <a:r>
              <a:rPr lang="en-US" sz="2200" dirty="0">
                <a:latin typeface="+mj-lt"/>
                <a:ea typeface="+mj-ea"/>
                <a:cs typeface="+mj-cs"/>
              </a:rPr>
              <a:t>OF TH</a:t>
            </a:r>
            <a:r>
              <a:rPr lang="en-US" sz="2200" spc="262" dirty="0">
                <a:latin typeface="+mj-lt"/>
                <a:ea typeface="+mj-ea"/>
                <a:cs typeface="+mj-cs"/>
              </a:rPr>
              <a:t>E</a:t>
            </a:r>
            <a:r>
              <a:rPr lang="en-US" sz="2200" dirty="0">
                <a:latin typeface="+mj-lt"/>
                <a:ea typeface="+mj-ea"/>
                <a:cs typeface="+mj-cs"/>
              </a:rPr>
              <a:t>LEADING FASHION BUY</a:t>
            </a:r>
            <a:r>
              <a:rPr lang="en-US" sz="2200" spc="-5" dirty="0">
                <a:latin typeface="+mj-lt"/>
                <a:ea typeface="+mj-ea"/>
                <a:cs typeface="+mj-cs"/>
              </a:rPr>
              <a:t>I</a:t>
            </a:r>
            <a:r>
              <a:rPr lang="en-US" sz="2200" dirty="0">
                <a:latin typeface="+mj-lt"/>
                <a:ea typeface="+mj-ea"/>
                <a:cs typeface="+mj-cs"/>
              </a:rPr>
              <a:t>NG HOUSE</a:t>
            </a:r>
            <a:r>
              <a:rPr lang="en-US" sz="2200" spc="-11" dirty="0">
                <a:latin typeface="+mj-lt"/>
                <a:ea typeface="+mj-ea"/>
                <a:cs typeface="+mj-cs"/>
              </a:rPr>
              <a:t> </a:t>
            </a:r>
            <a:r>
              <a:rPr lang="en-US" sz="2200" dirty="0">
                <a:latin typeface="+mj-lt"/>
                <a:ea typeface="+mj-ea"/>
                <a:cs typeface="+mj-cs"/>
              </a:rPr>
              <a:t>IN </a:t>
            </a:r>
            <a:r>
              <a:rPr lang="en-US" sz="2200" spc="-5" dirty="0">
                <a:latin typeface="+mj-lt"/>
                <a:ea typeface="+mj-ea"/>
                <a:cs typeface="+mj-cs"/>
              </a:rPr>
              <a:t>B</a:t>
            </a:r>
            <a:r>
              <a:rPr lang="en-US" sz="2200" dirty="0">
                <a:latin typeface="+mj-lt"/>
                <a:ea typeface="+mj-ea"/>
                <a:cs typeface="+mj-cs"/>
              </a:rPr>
              <a:t>ANGLADESH.</a:t>
            </a:r>
            <a:endParaRPr lang="en-US" sz="1599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94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27782" y="1041946"/>
            <a:ext cx="9804846" cy="5578450"/>
          </a:xfrm>
          <a:prstGeom prst="rect">
            <a:avLst/>
          </a:prstGeom>
          <a:blipFill>
            <a:blip r:embed="rId2" cstate="print"/>
            <a:srcRect/>
            <a:stretch>
              <a:fillRect t="-2278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27782" y="969938"/>
            <a:ext cx="10164886" cy="5794474"/>
          </a:xfrm>
          <a:prstGeom prst="rect">
            <a:avLst/>
          </a:prstGeom>
          <a:blipFill>
            <a:blip r:embed="rId2" cstate="print"/>
            <a:srcRect/>
            <a:stretch>
              <a:fillRect t="-2136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43806" y="825922"/>
            <a:ext cx="9372798" cy="5400600"/>
          </a:xfrm>
          <a:prstGeom prst="rect">
            <a:avLst/>
          </a:prstGeom>
          <a:blipFill>
            <a:blip r:embed="rId2" cstate="print"/>
            <a:srcRect/>
            <a:stretch>
              <a:fillRect t="-22361" b="-1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27782" y="825922"/>
            <a:ext cx="9660830" cy="5650458"/>
          </a:xfrm>
          <a:prstGeom prst="rect">
            <a:avLst/>
          </a:prstGeom>
          <a:blipFill>
            <a:blip r:embed="rId2" cstate="print"/>
            <a:srcRect/>
            <a:stretch>
              <a:fillRect t="-2136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43806" y="609898"/>
            <a:ext cx="9444806" cy="6154514"/>
          </a:xfrm>
          <a:prstGeom prst="rect">
            <a:avLst/>
          </a:prstGeom>
          <a:blipFill>
            <a:blip r:embed="rId2" cstate="print"/>
            <a:srcRect/>
            <a:stretch>
              <a:fillRect t="-2278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87822" y="753914"/>
            <a:ext cx="8940750" cy="5506442"/>
          </a:xfrm>
          <a:prstGeom prst="rect">
            <a:avLst/>
          </a:prstGeom>
          <a:blipFill>
            <a:blip r:embed="rId2" cstate="print"/>
            <a:srcRect/>
            <a:stretch>
              <a:fillRect t="-2136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5774" y="537890"/>
            <a:ext cx="10164886" cy="6514554"/>
          </a:xfrm>
          <a:prstGeom prst="rect">
            <a:avLst/>
          </a:prstGeom>
          <a:blipFill>
            <a:blip r:embed="rId2" cstate="print"/>
            <a:srcRect/>
            <a:stretch>
              <a:fillRect t="-2278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31838" y="753914"/>
            <a:ext cx="9084766" cy="5794474"/>
          </a:xfrm>
          <a:prstGeom prst="rect">
            <a:avLst/>
          </a:prstGeom>
          <a:blipFill>
            <a:blip r:embed="rId2" cstate="print"/>
            <a:srcRect/>
            <a:stretch>
              <a:fillRect t="-2136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659830" y="1041946"/>
            <a:ext cx="9084766" cy="5578450"/>
          </a:xfrm>
          <a:prstGeom prst="rect">
            <a:avLst/>
          </a:prstGeom>
          <a:blipFill>
            <a:blip r:embed="rId2" cstate="print"/>
            <a:srcRect/>
            <a:stretch>
              <a:fillRect t="-2136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15814" y="969938"/>
            <a:ext cx="9002486" cy="5292271"/>
          </a:xfrm>
          <a:prstGeom prst="rect">
            <a:avLst/>
          </a:prstGeom>
          <a:blipFill>
            <a:blip r:embed="rId2" cstate="print"/>
            <a:srcRect/>
            <a:stretch>
              <a:fillRect t="-2278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15814" y="1113954"/>
            <a:ext cx="9433048" cy="5544616"/>
          </a:xfrm>
          <a:prstGeom prst="rect">
            <a:avLst/>
          </a:prstGeom>
          <a:blipFill>
            <a:blip r:embed="rId2" cstate="print"/>
            <a:srcRect/>
            <a:stretch>
              <a:fillRect t="-2136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659830" y="1113954"/>
            <a:ext cx="8508702" cy="5362426"/>
          </a:xfrm>
          <a:prstGeom prst="rect">
            <a:avLst/>
          </a:prstGeom>
          <a:blipFill>
            <a:blip r:embed="rId2" cstate="print"/>
            <a:srcRect/>
            <a:stretch>
              <a:fillRect t="-2136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803846" y="897930"/>
            <a:ext cx="8652718" cy="5290418"/>
          </a:xfrm>
          <a:prstGeom prst="rect">
            <a:avLst/>
          </a:prstGeom>
          <a:blipFill>
            <a:blip r:embed="rId2" cstate="print"/>
            <a:srcRect/>
            <a:stretch>
              <a:fillRect t="-2136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71798" y="825922"/>
            <a:ext cx="9505056" cy="5578450"/>
          </a:xfrm>
          <a:prstGeom prst="rect">
            <a:avLst/>
          </a:prstGeom>
          <a:blipFill>
            <a:blip r:embed="rId2" cstate="print"/>
            <a:srcRect/>
            <a:stretch>
              <a:fillRect t="-2278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31838" y="1041946"/>
            <a:ext cx="8496944" cy="5252244"/>
          </a:xfrm>
          <a:prstGeom prst="rect">
            <a:avLst/>
          </a:prstGeom>
          <a:blipFill>
            <a:blip r:embed="rId2" cstate="print"/>
            <a:srcRect/>
            <a:stretch>
              <a:fillRect t="-2136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659830" y="1329978"/>
            <a:ext cx="9012758" cy="5074394"/>
          </a:xfrm>
          <a:prstGeom prst="rect">
            <a:avLst/>
          </a:prstGeom>
          <a:blipFill>
            <a:blip r:embed="rId2" cstate="print"/>
            <a:srcRect/>
            <a:stretch>
              <a:fillRect t="-2278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6E7D3-1AFF-6A2A-A885-86D58A55E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6134" y="753914"/>
            <a:ext cx="3456384" cy="720080"/>
          </a:xfrm>
        </p:spPr>
        <p:txBody>
          <a:bodyPr/>
          <a:lstStyle/>
          <a:p>
            <a:r>
              <a:rPr lang="en-US" dirty="0" smtClean="0"/>
              <a:t>    </a:t>
            </a:r>
            <a:r>
              <a:rPr lang="en-US" sz="4400" b="1" dirty="0" smtClean="0"/>
              <a:t>Thank you.</a:t>
            </a:r>
            <a:endParaRPr lang="en-US" sz="4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06" y="1906042"/>
            <a:ext cx="5524615" cy="49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6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43806" y="1041946"/>
            <a:ext cx="9649072" cy="5256584"/>
          </a:xfrm>
          <a:prstGeom prst="rect">
            <a:avLst/>
          </a:prstGeom>
          <a:blipFill>
            <a:blip r:embed="rId2" cstate="print"/>
            <a:srcRect/>
            <a:stretch>
              <a:fillRect t="-2308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99790" y="1041946"/>
            <a:ext cx="9804846" cy="5328592"/>
          </a:xfrm>
          <a:prstGeom prst="rect">
            <a:avLst/>
          </a:prstGeom>
          <a:blipFill>
            <a:blip r:embed="rId2" cstate="print"/>
            <a:srcRect/>
            <a:stretch>
              <a:fillRect t="-2278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71798" y="1041946"/>
            <a:ext cx="9876854" cy="5760640"/>
          </a:xfrm>
          <a:prstGeom prst="rect">
            <a:avLst/>
          </a:prstGeom>
          <a:blipFill>
            <a:blip r:embed="rId2" cstate="print"/>
            <a:srcRect/>
            <a:stretch>
              <a:fillRect t="-2278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87822" y="897930"/>
            <a:ext cx="9361040" cy="5688632"/>
          </a:xfrm>
          <a:prstGeom prst="rect">
            <a:avLst/>
          </a:prstGeom>
          <a:blipFill>
            <a:blip r:embed="rId2" cstate="print"/>
            <a:srcRect/>
            <a:stretch>
              <a:fillRect t="-21676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15814" y="1041946"/>
            <a:ext cx="9577064" cy="5328592"/>
          </a:xfrm>
          <a:prstGeom prst="rect">
            <a:avLst/>
          </a:prstGeom>
          <a:blipFill>
            <a:blip r:embed="rId2" cstate="print"/>
            <a:srcRect/>
            <a:stretch>
              <a:fillRect t="-2136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71798" y="1041946"/>
            <a:ext cx="9721080" cy="5218410"/>
          </a:xfrm>
          <a:prstGeom prst="rect">
            <a:avLst/>
          </a:prstGeom>
          <a:blipFill>
            <a:blip r:embed="rId2" cstate="print"/>
            <a:srcRect/>
            <a:stretch>
              <a:fillRect t="-2136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43806" y="1041946"/>
            <a:ext cx="9516814" cy="5506442"/>
          </a:xfrm>
          <a:prstGeom prst="rect">
            <a:avLst/>
          </a:prstGeom>
          <a:blipFill>
            <a:blip r:embed="rId2" cstate="print"/>
            <a:srcRect/>
            <a:stretch>
              <a:fillRect t="-2136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18</Words>
  <Application>Microsoft Office PowerPoint</Application>
  <PresentationFormat>Custom</PresentationFormat>
  <Paragraphs>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Tunga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sejda</dc:creator>
  <cp:lastModifiedBy>Binary Gadget</cp:lastModifiedBy>
  <cp:revision>7</cp:revision>
  <dcterms:modified xsi:type="dcterms:W3CDTF">2024-05-26T10:12:22Z</dcterms:modified>
</cp:coreProperties>
</file>